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30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537"/>
    <a:srgbClr val="CEB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/>
              <a:t>Smelltu til að breyta stíl aðalundirtitla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560-9C24-44F8-8E62-1084A8D09DCB}" type="datetimeFigureOut">
              <a:rPr lang="is-IS" smtClean="0"/>
              <a:t>26.10.2016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9396177F-CCA1-4826-B924-879BACB68D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039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560-9C24-44F8-8E62-1084A8D09DCB}" type="datetimeFigureOut">
              <a:rPr lang="is-IS" smtClean="0"/>
              <a:t>26.10.2016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177F-CCA1-4826-B924-879BACB68D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161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560-9C24-44F8-8E62-1084A8D09DCB}" type="datetimeFigureOut">
              <a:rPr lang="is-IS" smtClean="0"/>
              <a:t>26.10.2016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177F-CCA1-4826-B924-879BACB68D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170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560-9C24-44F8-8E62-1084A8D09DCB}" type="datetimeFigureOut">
              <a:rPr lang="is-IS" smtClean="0"/>
              <a:t>26.10.2016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177F-CCA1-4826-B924-879BACB68D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7887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560-9C24-44F8-8E62-1084A8D09DCB}" type="datetimeFigureOut">
              <a:rPr lang="is-IS" smtClean="0"/>
              <a:t>26.10.2016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177F-CCA1-4826-B924-879BACB68D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5774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560-9C24-44F8-8E62-1084A8D09DCB}" type="datetimeFigureOut">
              <a:rPr lang="is-IS" smtClean="0"/>
              <a:t>26.10.2016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177F-CCA1-4826-B924-879BACB68D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982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560-9C24-44F8-8E62-1084A8D09DCB}" type="datetimeFigureOut">
              <a:rPr lang="is-IS" smtClean="0"/>
              <a:t>26.10.2016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177F-CCA1-4826-B924-879BACB68D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8223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560-9C24-44F8-8E62-1084A8D09DCB}" type="datetimeFigureOut">
              <a:rPr lang="is-IS" smtClean="0"/>
              <a:t>26.10.2016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177F-CCA1-4826-B924-879BACB68D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0707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560-9C24-44F8-8E62-1084A8D09DCB}" type="datetimeFigureOut">
              <a:rPr lang="is-IS" smtClean="0"/>
              <a:t>26.10.2016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177F-CCA1-4826-B924-879BACB68D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8569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is-IS"/>
              <a:t>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560-9C24-44F8-8E62-1084A8D09DCB}" type="datetimeFigureOut">
              <a:rPr lang="is-IS" smtClean="0"/>
              <a:t>26.10.2016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177F-CCA1-4826-B924-879BACB68D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129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is-IS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7500560-9C24-44F8-8E62-1084A8D09DCB}" type="datetimeFigureOut">
              <a:rPr lang="is-IS" smtClean="0"/>
              <a:t>26.10.2016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177F-CCA1-4826-B924-879BACB68D4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40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0560-9C24-44F8-8E62-1084A8D09DCB}" type="datetimeFigureOut">
              <a:rPr lang="is-IS" smtClean="0"/>
              <a:t>26.10.2016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396177F-CCA1-4826-B924-879BACB68D4C}" type="slidenum">
              <a:rPr lang="is-IS" smtClean="0"/>
              <a:t>‹#›</a:t>
            </a:fld>
            <a:endParaRPr lang="is-I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283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2392379" y="-901700"/>
            <a:ext cx="8637073" cy="4286614"/>
          </a:xfrm>
        </p:spPr>
        <p:txBody>
          <a:bodyPr>
            <a:normAutofit/>
          </a:bodyPr>
          <a:lstStyle/>
          <a:p>
            <a:r>
              <a:rPr lang="is-IS" dirty="0">
                <a:latin typeface="Comic Sans MS" panose="030F0702030302020204" pitchFamily="66" charset="0"/>
              </a:rPr>
              <a:t>Kynning á Skaftáreldum</a:t>
            </a:r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4597400" y="0"/>
            <a:ext cx="7289800" cy="621696"/>
          </a:xfrm>
        </p:spPr>
        <p:txBody>
          <a:bodyPr>
            <a:noAutofit/>
          </a:bodyPr>
          <a:lstStyle/>
          <a:p>
            <a:r>
              <a:rPr lang="is-I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apyrus" panose="03070502060502030205" pitchFamily="66" charset="0"/>
              </a:rPr>
              <a:t>aron dANÍEL OG konráð</a:t>
            </a:r>
          </a:p>
        </p:txBody>
      </p:sp>
      <p:sp>
        <p:nvSpPr>
          <p:cNvPr id="4" name="Textarammi 3"/>
          <p:cNvSpPr txBox="1"/>
          <p:nvPr/>
        </p:nvSpPr>
        <p:spPr>
          <a:xfrm>
            <a:off x="342900" y="5168900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Kennari: Júlía</a:t>
            </a:r>
          </a:p>
        </p:txBody>
      </p:sp>
      <p:sp>
        <p:nvSpPr>
          <p:cNvPr id="6" name="Textarammi 5"/>
          <p:cNvSpPr txBox="1"/>
          <p:nvPr/>
        </p:nvSpPr>
        <p:spPr>
          <a:xfrm>
            <a:off x="9144000" y="5538232"/>
            <a:ext cx="290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Laugarlækjarskóli</a:t>
            </a:r>
          </a:p>
        </p:txBody>
      </p:sp>
      <p:sp>
        <p:nvSpPr>
          <p:cNvPr id="7" name="Textarammi 6"/>
          <p:cNvSpPr txBox="1"/>
          <p:nvPr/>
        </p:nvSpPr>
        <p:spPr>
          <a:xfrm>
            <a:off x="342900" y="520700"/>
            <a:ext cx="2049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Íslandssaga</a:t>
            </a:r>
          </a:p>
          <a:p>
            <a:endParaRPr lang="is-IS" dirty="0"/>
          </a:p>
          <a:p>
            <a:endParaRPr lang="is-IS" dirty="0"/>
          </a:p>
          <a:p>
            <a:r>
              <a:rPr lang="is-IS" dirty="0"/>
              <a:t>3.10.2016</a:t>
            </a:r>
          </a:p>
        </p:txBody>
      </p:sp>
    </p:spTree>
    <p:extLst>
      <p:ext uri="{BB962C8B-B14F-4D97-AF65-F5344CB8AC3E}">
        <p14:creationId xmlns:p14="http://schemas.microsoft.com/office/powerpoint/2010/main" val="6294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7200" dirty="0"/>
              <a:t>Skaftáreldar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05668"/>
          </a:xfrm>
        </p:spPr>
        <p:txBody>
          <a:bodyPr>
            <a:normAutofit/>
          </a:bodyPr>
          <a:lstStyle/>
          <a:p>
            <a:r>
              <a:rPr lang="is-IS" dirty="0">
                <a:latin typeface="Comic Sans MS" panose="030F0702030302020204" pitchFamily="66" charset="0"/>
              </a:rPr>
              <a:t>1. Amtmenn og sýslumenn tóku saman skýrslur um ástand Íslands á tímabilinu september 1783 – 1784 sem lagðar voru til konungs.</a:t>
            </a:r>
          </a:p>
          <a:p>
            <a:r>
              <a:rPr lang="is-IS" dirty="0">
                <a:latin typeface="Comic Sans MS" panose="030F0702030302020204" pitchFamily="66" charset="0"/>
              </a:rPr>
              <a:t>2. Það komu fregnir um eldmóðu og að </a:t>
            </a:r>
            <a:r>
              <a:rPr lang="is-IS" dirty="0" err="1">
                <a:latin typeface="Comic Sans MS" panose="030F0702030302020204" pitchFamily="66" charset="0"/>
              </a:rPr>
              <a:t>úr</a:t>
            </a:r>
            <a:r>
              <a:rPr lang="is-IS" dirty="0">
                <a:latin typeface="Comic Sans MS" panose="030F0702030302020204" pitchFamily="66" charset="0"/>
              </a:rPr>
              <a:t> henni rigndi svörtum sandi og hvítri brennisteinsösku</a:t>
            </a:r>
          </a:p>
          <a:p>
            <a:r>
              <a:rPr lang="is-IS" dirty="0">
                <a:latin typeface="Comic Sans MS" panose="030F0702030302020204" pitchFamily="66" charset="0"/>
              </a:rPr>
              <a:t>3. Allur mjólkurpeningur skemmdist illa, með staklegu nytfalli, svo </a:t>
            </a:r>
            <a:r>
              <a:rPr lang="is-IS" dirty="0" err="1">
                <a:latin typeface="Comic Sans MS" panose="030F0702030302020204" pitchFamily="66" charset="0"/>
              </a:rPr>
              <a:t>kýr</a:t>
            </a:r>
            <a:r>
              <a:rPr lang="is-IS" dirty="0">
                <a:latin typeface="Comic Sans MS" panose="030F0702030302020204" pitchFamily="66" charset="0"/>
              </a:rPr>
              <a:t>, sem áður voru í 4-5 pottum urðu þar eftir í 1 og 11/2 potti og kindurnar líka.</a:t>
            </a:r>
          </a:p>
          <a:p>
            <a:r>
              <a:rPr lang="is-IS" dirty="0">
                <a:latin typeface="Comic Sans MS" panose="030F0702030302020204" pitchFamily="66" charset="0"/>
              </a:rPr>
              <a:t>4. Fjöldi fólks neyddist til að drepa niður horaðar </a:t>
            </a:r>
            <a:r>
              <a:rPr lang="is-IS" dirty="0" err="1">
                <a:latin typeface="Comic Sans MS" panose="030F0702030302020204" pitchFamily="66" charset="0"/>
              </a:rPr>
              <a:t>kýr</a:t>
            </a:r>
            <a:r>
              <a:rPr lang="is-IS" dirty="0">
                <a:latin typeface="Comic Sans MS" panose="030F0702030302020204" pitchFamily="66" charset="0"/>
              </a:rPr>
              <a:t>, víst vitum við sumstaðar til helminga og víða hvar til þriðjunga.</a:t>
            </a:r>
          </a:p>
          <a:p>
            <a:r>
              <a:rPr lang="is-IS" dirty="0">
                <a:latin typeface="Comic Sans MS" panose="030F0702030302020204" pitchFamily="66" charset="0"/>
              </a:rPr>
              <a:t>5. Auk þess gengur sú plága yfir, að </a:t>
            </a:r>
            <a:r>
              <a:rPr lang="is-IS" dirty="0" err="1">
                <a:latin typeface="Comic Sans MS" panose="030F0702030302020204" pitchFamily="66" charset="0"/>
              </a:rPr>
              <a:t>sauðféð</a:t>
            </a:r>
            <a:r>
              <a:rPr lang="is-IS" dirty="0">
                <a:latin typeface="Comic Sans MS" panose="030F0702030302020204" pitchFamily="66" charset="0"/>
              </a:rPr>
              <a:t>, sérdeilis það yngra</a:t>
            </a:r>
          </a:p>
        </p:txBody>
      </p:sp>
    </p:spTree>
    <p:extLst>
      <p:ext uri="{BB962C8B-B14F-4D97-AF65-F5344CB8AC3E}">
        <p14:creationId xmlns:p14="http://schemas.microsoft.com/office/powerpoint/2010/main" val="102802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 rot="20706594">
            <a:off x="1003300" y="761528"/>
            <a:ext cx="4312813" cy="1049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150" dirty="0">
                <a:latin typeface="Comic Sans MS" panose="030F0702030302020204" pitchFamily="66" charset="0"/>
              </a:rPr>
              <a:t>Meira um </a:t>
            </a:r>
            <a:r>
              <a:rPr lang="is-IS" spc="-150" dirty="0">
                <a:latin typeface="Comic Sans MS" panose="030F0702030302020204" pitchFamily="66" charset="0"/>
              </a:rPr>
              <a:t>skaftárelda</a:t>
            </a:r>
            <a:r>
              <a:rPr lang="en-US" spc="-150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5" name="Staðgengill mynda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" r="10538"/>
          <a:stretch/>
        </p:blipFill>
        <p:spPr>
          <a:xfrm>
            <a:off x="7792435" y="771240"/>
            <a:ext cx="3447065" cy="454989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63500" stA="0" dir="5400000" sy="-100000" algn="bl" rotWithShape="0"/>
          </a:effectLst>
        </p:spPr>
      </p:pic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1451581" y="2015731"/>
            <a:ext cx="3526523" cy="6207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1.Þann 8.júní [1783] á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hvítasunnuhátíð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gaus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hér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eldur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 Hann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eyðilagði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land,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menn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skepnur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segir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Jón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Steingrímsson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3.Svo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dimmt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var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vegna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reykjar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þoku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að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erfitt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var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að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komast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sinnar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leið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till </a:t>
            </a:r>
            <a:r>
              <a:rPr lang="en-US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fjalla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Mynd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417" y="771240"/>
            <a:ext cx="3467100" cy="4549896"/>
          </a:xfrm>
          <a:prstGeom prst="rect">
            <a:avLst/>
          </a:prstGeom>
        </p:spPr>
      </p:pic>
      <p:sp>
        <p:nvSpPr>
          <p:cNvPr id="6" name="Textarammi 5"/>
          <p:cNvSpPr txBox="1"/>
          <p:nvPr/>
        </p:nvSpPr>
        <p:spPr>
          <a:xfrm>
            <a:off x="2684117" y="1415566"/>
            <a:ext cx="474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is-I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is-I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Strax á fyrstu 7-8 dögum gossins tók búpeningur að falla.</a:t>
            </a:r>
          </a:p>
          <a:p>
            <a:pPr algn="ctr"/>
            <a:endParaRPr lang="is-I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is-I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51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í">
  <a:themeElements>
    <a:clrScheme name="Gallerí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í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í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137</TotalTime>
  <Words>182</Words>
  <Application>Microsoft Office PowerPoint</Application>
  <PresentationFormat>Víðskjár</PresentationFormat>
  <Paragraphs>23</Paragraphs>
  <Slides>3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4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3</vt:i4>
      </vt:variant>
    </vt:vector>
  </HeadingPairs>
  <TitlesOfParts>
    <vt:vector size="8" baseType="lpstr">
      <vt:lpstr>Arial</vt:lpstr>
      <vt:lpstr>Comic Sans MS</vt:lpstr>
      <vt:lpstr>Papyrus</vt:lpstr>
      <vt:lpstr>Rockwell</vt:lpstr>
      <vt:lpstr>Gallerí</vt:lpstr>
      <vt:lpstr>Kynning á Skaftáreldum</vt:lpstr>
      <vt:lpstr>Skaftáreldar</vt:lpstr>
      <vt:lpstr>Meira um skaftárelda!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Dlarsl og fleria</dc:title>
  <dc:creator>kook01</dc:creator>
  <cp:lastModifiedBy>kook01</cp:lastModifiedBy>
  <cp:revision>20</cp:revision>
  <dcterms:created xsi:type="dcterms:W3CDTF">2016-09-07T08:58:20Z</dcterms:created>
  <dcterms:modified xsi:type="dcterms:W3CDTF">2016-10-26T08:58:40Z</dcterms:modified>
</cp:coreProperties>
</file>